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14" r:id="rId2"/>
  </p:sldMasterIdLst>
  <p:sldIdLst>
    <p:sldId id="284" r:id="rId3"/>
    <p:sldId id="278" r:id="rId4"/>
    <p:sldId id="270" r:id="rId5"/>
    <p:sldId id="280" r:id="rId6"/>
    <p:sldId id="268" r:id="rId7"/>
    <p:sldId id="269" r:id="rId8"/>
    <p:sldId id="266" r:id="rId9"/>
    <p:sldId id="282" r:id="rId10"/>
    <p:sldId id="271" r:id="rId11"/>
    <p:sldId id="273" r:id="rId12"/>
    <p:sldId id="274" r:id="rId13"/>
    <p:sldId id="275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2" r:id="rId22"/>
    <p:sldId id="267" r:id="rId23"/>
    <p:sldId id="27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D7C4CB-5F69-4291-B4D2-7C13B33ED702}" v="60" dt="2023-01-17T17:04:32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8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6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7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63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8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49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EB1F296-8D6C-D747-B8FB-BF34BF33B450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D20B5D3-85B0-1148-9F1A-3C07B3095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4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7.png"/><Relationship Id="rId7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7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7.pn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7.pn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7.png"/><Relationship Id="rId7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7.png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7.png"/><Relationship Id="rId7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7.png"/><Relationship Id="rId7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7.png"/><Relationship Id="rId7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7.pn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7.png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FFE50961-0F1B-484C-85BC-4BD16B9F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onorable Enid Weisman | Office of the Vice Provost | Florida International  University">
            <a:extLst>
              <a:ext uri="{FF2B5EF4-FFF2-40B4-BE49-F238E27FC236}">
                <a16:creationId xmlns:a16="http://schemas.microsoft.com/office/drawing/2014/main" id="{EB52185E-2A31-56E6-C3E8-F439EBC46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b="305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A79FFF-501A-7785-5CE8-BB3FFAE091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04850" y="2483520"/>
            <a:ext cx="10782300" cy="33528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Recognizing </a:t>
            </a:r>
            <a:b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</a:br>
            <a:r>
              <a:rPr lang="en-US" dirty="0">
                <a:solidFill>
                  <a:schemeClr val="tx1"/>
                </a:solidFill>
                <a:latin typeface="Bell MT" panose="02020503060305020303" pitchFamily="18" charset="0"/>
              </a:rPr>
              <a:t>Ms. Enid Weisman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CD4945E-C533-EFB6-5359-E9499F2DF26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4850" y="5836320"/>
            <a:ext cx="5548092" cy="136181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 the Years</a:t>
            </a:r>
          </a:p>
        </p:txBody>
      </p:sp>
    </p:spTree>
    <p:extLst>
      <p:ext uri="{BB962C8B-B14F-4D97-AF65-F5344CB8AC3E}">
        <p14:creationId xmlns:p14="http://schemas.microsoft.com/office/powerpoint/2010/main" val="21446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29DC1E1-0B09-57BB-0CC0-C358B32A20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31" r="1" b="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6" name="Picture 5" descr="Two people holding books&#10;&#10;Description automatically generated with medium confidence">
            <a:extLst>
              <a:ext uri="{FF2B5EF4-FFF2-40B4-BE49-F238E27FC236}">
                <a16:creationId xmlns:a16="http://schemas.microsoft.com/office/drawing/2014/main" id="{18F373E4-91A9-FEFA-8022-80B2712C8C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85" r="10808" b="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559B5EF2-93EC-4E49-8AD0-1EEB4EEBE8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7753" b="-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13" name="Picture 1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043D051-B740-8961-AA36-1B5DFCDD80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468" r="1" b="30634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6DFC9DD-CF53-E64A-AD02-B099F0FCB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3" r="10987" b="-2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6" name="Picture 5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2AB1A5A8-FDCC-95B9-7F92-D96066E3FB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907" r="2" b="20398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CD82D17-370F-55FF-95E3-E06FE571FB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27" r="16626" b="-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2" name="Picture 1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A58CF042-07F5-7755-92F1-A54C730085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" b="22305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3CC75B-CD97-130B-A9F6-BA0FF942FB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22140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7" name="Picture 6" descr="A person an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D51B50B4-B19B-E09E-7F9D-25007D72D8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227" r="2" b="7078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Two people smiling&#10;&#10;Description automatically generated with medium confidence">
            <a:extLst>
              <a:ext uri="{FF2B5EF4-FFF2-40B4-BE49-F238E27FC236}">
                <a16:creationId xmlns:a16="http://schemas.microsoft.com/office/drawing/2014/main" id="{3DFF652E-480F-7719-87A3-BB4B0B61D1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22140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9" name="Picture 8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B38CBD2-2457-2A61-88B7-75574EBB15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" b="22305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6629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person, wall, indoor, standing&#10;&#10;Description automatically generated">
            <a:extLst>
              <a:ext uri="{FF2B5EF4-FFF2-40B4-BE49-F238E27FC236}">
                <a16:creationId xmlns:a16="http://schemas.microsoft.com/office/drawing/2014/main" id="{9B8AAE8E-287D-86EC-4187-BEBBD6A8E3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23697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3" name="Picture 2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97AA8F03-FECD-6292-576C-75D93C2566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95" r="15708" b="-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20E3E13-4F5C-0E37-62CA-C28261BE00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82" r="14871" b="-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9" name="Picture 8" descr="A group of people holding a flag&#10;&#10;Description automatically generated">
            <a:extLst>
              <a:ext uri="{FF2B5EF4-FFF2-40B4-BE49-F238E27FC236}">
                <a16:creationId xmlns:a16="http://schemas.microsoft.com/office/drawing/2014/main" id="{C33C50DA-574E-1096-11E5-A3B3EEFD6B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763" r="7840" b="-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Two people posing for a photo&#10;&#10;Description automatically generated">
            <a:extLst>
              <a:ext uri="{FF2B5EF4-FFF2-40B4-BE49-F238E27FC236}">
                <a16:creationId xmlns:a16="http://schemas.microsoft.com/office/drawing/2014/main" id="{014A7E35-8DB2-070D-7D41-4E6D28332A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57" r="-2" b="36493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597BC0-4A07-08F0-AF7C-42D9F65072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796" r="1806" b="-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A picture containing person, indoor, wall, group&#10;&#10;Description automatically generated">
            <a:extLst>
              <a:ext uri="{FF2B5EF4-FFF2-40B4-BE49-F238E27FC236}">
                <a16:creationId xmlns:a16="http://schemas.microsoft.com/office/drawing/2014/main" id="{9389FA26-830E-4BF8-9833-14A37D9CEF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22140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71A3004E-3A17-4099-6418-CB1B2382F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1" r="1" b="23037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985E71-9C69-1F71-2086-F313B161F7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705" r="-6" b="13906"/>
          <a:stretch/>
        </p:blipFill>
        <p:spPr>
          <a:xfrm>
            <a:off x="722276" y="643467"/>
            <a:ext cx="5134047" cy="5571066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1F2AAF-90B6-58BE-C49C-F8BB9FEE98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1" b="2411"/>
          <a:stretch/>
        </p:blipFill>
        <p:spPr>
          <a:xfrm>
            <a:off x="6096000" y="643466"/>
            <a:ext cx="5373724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F417D48-7008-4344-0A5C-5E23C07FB0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15" r="7864" b="2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97E6855-D38A-FB2B-35DA-600CF19F28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34" r="10023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Picture 3" descr="A person and person shaking hands&#10;&#10;Description automatically generated with medium confidence">
            <a:extLst>
              <a:ext uri="{FF2B5EF4-FFF2-40B4-BE49-F238E27FC236}">
                <a16:creationId xmlns:a16="http://schemas.microsoft.com/office/drawing/2014/main" id="{77413148-951C-349D-E3D2-B354165183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22140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2" name="Picture 1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93DF2B4A-4251-F5DB-E608-C905254178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02" r="2" b="17903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3D9EF5-AF95-74CC-0DEE-93CEC0680E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07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2" name="Picture 1" descr="A person and person holding a gift&#10;&#10;Description automatically generated with low confidence">
            <a:extLst>
              <a:ext uri="{FF2B5EF4-FFF2-40B4-BE49-F238E27FC236}">
                <a16:creationId xmlns:a16="http://schemas.microsoft.com/office/drawing/2014/main" id="{AA1A77AC-8ED7-A73F-1E7A-49D92FE3B2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72" r="16230" b="-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5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1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5" name="Oval 15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17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text, person, outdoor, posing&#10;&#10;Description automatically generated">
            <a:extLst>
              <a:ext uri="{FF2B5EF4-FFF2-40B4-BE49-F238E27FC236}">
                <a16:creationId xmlns:a16="http://schemas.microsoft.com/office/drawing/2014/main" id="{E0E9A075-5FA8-70AC-B49A-005990041D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54" r="-1" b="-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6AE8A5F-6B1B-6032-3409-BE7AE055ED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97" r="22006" b="-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7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EBC9223-7C16-19AA-B1EF-70C2E78088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1556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36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38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7" name="Oval 40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8" name="Picture 42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9" name="Picture 44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0" name="Rectangle 46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48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newspaper with a person's face on it&#10;&#10;Description automatically generated">
            <a:extLst>
              <a:ext uri="{FF2B5EF4-FFF2-40B4-BE49-F238E27FC236}">
                <a16:creationId xmlns:a16="http://schemas.microsoft.com/office/drawing/2014/main" id="{9A549C28-D390-F6DA-6DEC-2F63DD9D25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468" r="-1" b="3821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2" name="Rectangle 50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Picture 1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BA6C5392-A3BD-4C21-5018-A75147D568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35" r="12092" b="1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4" name="Picture 3" descr="Two people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58F62A5E-07F3-FB24-3B2E-73ED635DD2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2" b="1971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AEBEDD5-7948-6436-077C-E5A8006BC4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26" r="1" b="269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BE6C1C-C6D6-4F46-A400-2AEDDD36C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694754-4001-4052-AE70-BC6938E73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398051A-659B-F893-B808-5D976E14D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129" y="619464"/>
            <a:ext cx="9772298" cy="56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329D4F-5A01-4BB4-A35D-781D1E1D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8B185-C68B-4495-B065-281A0FAB6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F07F078-164B-492F-91EE-8AAFB69D2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A5E009-BF31-4C8C-8BE8-6E85E414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96669-65D0-40FA-8B5A-1746A0B03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BBB11FD-F6B4-44FE-885F-5A744BC95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9" name="Picture 8" descr="A picture containing text, person, person, white&#10;&#10;Description automatically generated">
            <a:extLst>
              <a:ext uri="{FF2B5EF4-FFF2-40B4-BE49-F238E27FC236}">
                <a16:creationId xmlns:a16="http://schemas.microsoft.com/office/drawing/2014/main" id="{8355DE09-E56D-534F-6C2A-5D7AAE70A5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2" b="19544"/>
          <a:stretch/>
        </p:blipFill>
        <p:spPr>
          <a:xfrm>
            <a:off x="643466" y="643467"/>
            <a:ext cx="5366509" cy="5571066"/>
          </a:xfrm>
          <a:prstGeom prst="rect">
            <a:avLst/>
          </a:prstGeom>
        </p:spPr>
      </p:pic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07835FB5-29C7-7305-2128-821850841D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23" r="2528" b="1"/>
          <a:stretch/>
        </p:blipFill>
        <p:spPr>
          <a:xfrm>
            <a:off x="6170842" y="654473"/>
            <a:ext cx="5377691" cy="5571066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7746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gallery dir="l"/>
      </p:transition>
    </mc:Choice>
    <mc:Fallback xmlns="">
      <p:transition spd="slow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117</TotalTime>
  <Words>9</Words>
  <Application>Microsoft Office PowerPoint</Application>
  <PresentationFormat>Widescreen</PresentationFormat>
  <Paragraphs>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Bell MT</vt:lpstr>
      <vt:lpstr>Calibri Light</vt:lpstr>
      <vt:lpstr>Century Gothic</vt:lpstr>
      <vt:lpstr>Wingdings 3</vt:lpstr>
      <vt:lpstr>Ion</vt:lpstr>
      <vt:lpstr>Metropolitan</vt:lpstr>
      <vt:lpstr>Recognizing  Ms. Enid Weisman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Nathalie Maria</dc:creator>
  <cp:lastModifiedBy>GONZALEZ DEL VALL, CHRYSTIE</cp:lastModifiedBy>
  <cp:revision>3</cp:revision>
  <dcterms:created xsi:type="dcterms:W3CDTF">2023-01-13T15:13:59Z</dcterms:created>
  <dcterms:modified xsi:type="dcterms:W3CDTF">2023-01-17T18:41:17Z</dcterms:modified>
</cp:coreProperties>
</file>