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735FD2-B32A-58B5-B60F-2BA072A9DDF7}" v="15" dt="2023-02-01T18:08:13.381"/>
    <p1510:client id="{21B71816-9023-B776-9ED1-BFFE8665EF67}" v="30" dt="2023-02-01T17:43:48.761"/>
    <p1510:client id="{42787BF3-1AC0-AA5C-9165-4D8611F77C5B}" v="18" dt="2023-02-02T13:22:55.059"/>
    <p1510:client id="{7232F35E-8768-4159-8FDA-3AFB0FD9C62C}" v="3" dt="2023-02-01T17:38:44.478"/>
    <p1510:client id="{A84FB12F-A2DB-4FF5-954C-AAA521DABD10}" v="121" dt="2023-02-01T23:03:29.9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249" autoAdjust="0"/>
  </p:normalViewPr>
  <p:slideViewPr>
    <p:cSldViewPr snapToGrid="0">
      <p:cViewPr varScale="1">
        <p:scale>
          <a:sx n="81" d="100"/>
          <a:sy n="81" d="100"/>
        </p:scale>
        <p:origin x="120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="1"/>
              <a:t>M-DCPS June 2022 Cambridge Scholar Awards</a:t>
            </a:r>
          </a:p>
        </c:rich>
      </c:tx>
      <c:layout>
        <c:manualLayout>
          <c:xMode val="edge"/>
          <c:yMode val="edge"/>
          <c:x val="0.14193009881117802"/>
          <c:y val="2.0430497469973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Scholar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8.75592748713153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6A-4601-A19F-A4E0A908E5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6A-4601-A19F-A4E0A908E5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Merit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6A-4601-A19F-A4E0A908E5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Distinction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6A-4601-A19F-A4E0A908E5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523631224"/>
        <c:axId val="523634504"/>
      </c:barChart>
      <c:catAx>
        <c:axId val="523631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634504"/>
        <c:crosses val="autoZero"/>
        <c:auto val="1"/>
        <c:lblAlgn val="ctr"/>
        <c:lblOffset val="100"/>
        <c:noMultiLvlLbl val="0"/>
      </c:catAx>
      <c:valAx>
        <c:axId val="523634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631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237944585332341"/>
          <c:y val="0.91687764863796928"/>
          <c:w val="0.683498295032682"/>
          <c:h val="6.74973481580848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B5629-6531-4312-B8D0-2B1E99376C52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0803F-B0E2-4362-B99F-87A04CB1F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/>
              <a:t>MAST Academy = 138</a:t>
            </a:r>
          </a:p>
          <a:p>
            <a:pPr lvl="2"/>
            <a:r>
              <a:rPr lang="en-US" dirty="0"/>
              <a:t>G. Holmes Braddock SHS = 111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Hialeah Gardens SHS = 82</a:t>
            </a: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00803F-B0E2-4362-B99F-87A04CB1F9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1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77A63-B713-AF14-3716-187BA5EBA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332A22-A3DA-64C8-4EEE-60521183C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E2212-EB6B-2337-0876-AA45E4A9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1876B-CEA8-06F2-709D-C4FCD481E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13B65-7566-8360-6377-F1B687BE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93CD3-CF6D-987C-D9D5-3AE490BB3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17B4E-BA8F-6B63-8782-F926622B0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A1700-1FE2-7B73-3971-FF691ED8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FE743-DF2E-88E1-D5E9-2B31CB1A1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A213A-0899-32E0-0AA9-08F572D4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9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B3EC8F-A050-69C2-7B4F-EAE037D2D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442584-25DE-CB39-D3C6-A11901DB9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1F682-06F7-90F2-75CD-559B22284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AC33A-30FF-39AA-3BE7-0F33B6A7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B61DE-D3E5-AA50-C705-10FDEE8E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8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176E1-ADF5-2695-FE82-B3E456537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CF253-C803-F649-A526-C86AAAF3D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4FA18-063B-5DC6-F090-0ECA34C7C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FA28-8988-C96E-0C75-88C9A24A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58C-64CD-461D-02A2-025D32028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42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82786-2D38-F2F7-BD54-1A5B6681D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D7ED6-05B0-DB16-3CCD-E824CC6C8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57E96-1B1A-FDDF-E0B0-BED487F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F4C41-6D7E-C0DC-EDF2-530A4B5C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1D449-AEFE-B973-4A89-8F8F8D0F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9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19D4-3B6E-A6CB-F848-9B8DA4E2A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CF46D-39E7-B9BC-6ED7-E238B50FF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5D161-E8D1-DBC6-CF8B-167B78114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B7355-FB8E-1FBD-80E1-28FFE4B58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C9254-81E1-00E1-0E45-686182FBC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3BF6D-250B-6780-2742-28BE87B8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2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B415-F221-11B0-A2D4-19A70DDD6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36D18-7B05-71D6-02BF-59B3C1C50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CE0D1-C92C-9854-D595-352954F80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BE087-842F-93C5-695F-779069567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E106-7955-7F0A-B608-77F042CBE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F2EB4-8029-3AD4-8EA0-105D5949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72A2B-FCD8-0A99-9909-BE9EBEA6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C81D0-F6BB-EFCB-CFAA-0690CC6A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8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1572D-5CC4-6853-361D-3A8B87E87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3DBB49-362A-1D27-5209-530E10522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F99C57-625A-350E-C20C-6F6EAB14C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F1577-01DC-287E-4E8E-F4163B5C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6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2A6F04-4D50-8651-E1F5-34E32F2E5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D578-120E-69BC-5C22-9CBF39CC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19575-A24A-5F62-76AF-E97BE9F59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5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F82D5-74C7-37A8-9EE5-8856A6B8F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7F1E3-0A35-1317-7D7A-6CBFDF410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ACE01-A7D2-78F3-0B3F-5EA9E4534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BA7DE-0C6A-4994-D3D2-52FD1C0D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B12E9-0C54-37CB-4D2A-56E6DE5C8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AC2A3-D4A5-4963-CEDE-205E355F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1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A7968-393F-DC48-0B5D-6CC9B8AFA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DCF73-73E1-D04B-FFC4-1C5A08B2D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25B5C-7538-BA76-FE8F-3595F7D40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4C117-9106-8BA8-CE93-CA9B870A8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9231D-F505-96B1-2A74-56D4946CD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5FA0E-7058-3CA7-2923-53FA060E0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5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4B7351-392D-B270-78B3-CBF4A7B50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3AF26-1B2D-13B8-8106-402AC1ABE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AF484-5D23-C10D-2C73-8EEA497EF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65B46-E525-417A-BF9F-6E32F0A8916D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FECB2-B0E6-03F6-2A97-6AA1C8422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4F7D1-F1C7-9F73-47EE-4FE1BE8CC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DCB23-25ED-4206-9056-1C3524FA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F6412AE-7890-249B-7ECF-5C6D5DC167D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28770066"/>
              </p:ext>
            </p:extLst>
          </p:nvPr>
        </p:nvGraphicFramePr>
        <p:xfrm>
          <a:off x="838200" y="1822447"/>
          <a:ext cx="486085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851">
                  <a:extLst>
                    <a:ext uri="{9D8B030D-6E8A-4147-A177-3AD203B41FA5}">
                      <a16:colId xmlns:a16="http://schemas.microsoft.com/office/drawing/2014/main" val="2071810100"/>
                    </a:ext>
                  </a:extLst>
                </a:gridCol>
              </a:tblGrid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M-DCPS Cambridge Advanced Level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56208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American Senior High School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392860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Center for International Education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8848385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Cutler Bay Senior High School</a:t>
                      </a: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496535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G. Holmes Braddock Senior High School *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9191396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Hialeah Gardens Senior High School *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3861545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 err="1"/>
                        <a:t>iPrep</a:t>
                      </a:r>
                      <a:r>
                        <a:rPr lang="en-US" sz="1400" dirty="0"/>
                        <a:t> Academy North (6-12)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022393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JC Bermudez/Doral Senior High School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93298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MAST Academy (6-12)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594439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Miami Edison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294764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Miami Killian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23168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Miami Lakes Educational Center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545425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Miami Norland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208822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Miami Springs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725220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Ronald Reagan/Doral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233794"/>
                  </a:ext>
                </a:extLst>
              </a:tr>
              <a:tr h="303891">
                <a:tc>
                  <a:txBody>
                    <a:bodyPr/>
                    <a:lstStyle/>
                    <a:p>
                      <a:r>
                        <a:rPr lang="en-US" sz="1400" dirty="0"/>
                        <a:t>South Miami Senior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0933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C6B560B7-56B5-141B-AD59-ECAC3B84E0A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7806386"/>
              </p:ext>
            </p:extLst>
          </p:nvPr>
        </p:nvGraphicFramePr>
        <p:xfrm>
          <a:off x="6172200" y="1825624"/>
          <a:ext cx="5263444" cy="487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Picture 1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E0D144C-26B6-6C8A-F693-85A3233F26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4264378" cy="1246805"/>
          </a:xfrm>
          <a:prstGeom prst="rect">
            <a:avLst/>
          </a:prstGeom>
        </p:spPr>
      </p:pic>
      <p:pic>
        <p:nvPicPr>
          <p:cNvPr id="2" name="Picture 2" descr="Logo&#10;&#10;Description automatically generated">
            <a:extLst>
              <a:ext uri="{FF2B5EF4-FFF2-40B4-BE49-F238E27FC236}">
                <a16:creationId xmlns:a16="http://schemas.microsoft.com/office/drawing/2014/main" id="{FCA61475-F2AD-EE30-8D83-FD072CDF15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7491" y="198581"/>
            <a:ext cx="1403928" cy="140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0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4332C1E-F3F6-9794-F924-FE7875CF0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46" y="284306"/>
            <a:ext cx="4264378" cy="1246805"/>
          </a:xfrm>
          <a:prstGeom prst="rect">
            <a:avLst/>
          </a:prstGeom>
        </p:spPr>
      </p:pic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2F39D889-5E49-44BE-166A-12F6B67834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292709"/>
              </p:ext>
            </p:extLst>
          </p:nvPr>
        </p:nvGraphicFramePr>
        <p:xfrm>
          <a:off x="722745" y="1712479"/>
          <a:ext cx="10515591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19">
                  <a:extLst>
                    <a:ext uri="{9D8B030D-6E8A-4147-A177-3AD203B41FA5}">
                      <a16:colId xmlns:a16="http://schemas.microsoft.com/office/drawing/2014/main" val="1092574532"/>
                    </a:ext>
                  </a:extLst>
                </a:gridCol>
                <a:gridCol w="2103119">
                  <a:extLst>
                    <a:ext uri="{9D8B030D-6E8A-4147-A177-3AD203B41FA5}">
                      <a16:colId xmlns:a16="http://schemas.microsoft.com/office/drawing/2014/main" val="3988102961"/>
                    </a:ext>
                  </a:extLst>
                </a:gridCol>
                <a:gridCol w="2366818">
                  <a:extLst>
                    <a:ext uri="{9D8B030D-6E8A-4147-A177-3AD203B41FA5}">
                      <a16:colId xmlns:a16="http://schemas.microsoft.com/office/drawing/2014/main" val="416521127"/>
                    </a:ext>
                  </a:extLst>
                </a:gridCol>
                <a:gridCol w="1839416">
                  <a:extLst>
                    <a:ext uri="{9D8B030D-6E8A-4147-A177-3AD203B41FA5}">
                      <a16:colId xmlns:a16="http://schemas.microsoft.com/office/drawing/2014/main" val="320423434"/>
                    </a:ext>
                  </a:extLst>
                </a:gridCol>
                <a:gridCol w="2103119">
                  <a:extLst>
                    <a:ext uri="{9D8B030D-6E8A-4147-A177-3AD203B41FA5}">
                      <a16:colId xmlns:a16="http://schemas.microsoft.com/office/drawing/2014/main" val="1055394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2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Blake Griffiths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Mr. Eric Perez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960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Blake Griffiths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Mr. Tomas Pendola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148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Kaitlyn Diaz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Mr. Eric </a:t>
                      </a:r>
                      <a:r>
                        <a:rPr lang="en-US" dirty="0" err="1"/>
                        <a:t>Eidenire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Language and Literature in 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948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Roberto Agostini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Dr. Gina Sese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Marine 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962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Blake Griffiths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Best across 4 in the 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Place in the 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47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Sofia Sassone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Ms. Michelle Jimenez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Environmental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2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Roniel W. Santiago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Miami Killian Senior High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Ms. Ximena </a:t>
                      </a:r>
                      <a:r>
                        <a:rPr lang="en-US" sz="1800" b="0" i="0" u="none" strike="noStrike" noProof="0" dirty="0" err="1">
                          <a:latin typeface="Calibri"/>
                        </a:rPr>
                        <a:t>Cianferrni</a:t>
                      </a:r>
                      <a:endParaRPr lang="en-US" dirty="0" err="1"/>
                    </a:p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Spanish A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591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Katherine N. Barrios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Ronald Reagan Doral Senior High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Ms. Maria Cabra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in 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Spanish A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79625"/>
                  </a:ext>
                </a:extLst>
              </a:tr>
            </a:tbl>
          </a:graphicData>
        </a:graphic>
      </p:graphicFrame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D85C188F-1AC0-F05F-98F5-600E041A1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7491" y="198581"/>
            <a:ext cx="1403928" cy="140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457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238</Words>
  <Application>Microsoft Office PowerPoint</Application>
  <PresentationFormat>Widescreen</PresentationFormat>
  <Paragraphs>66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Viggiano, Joette T.</dc:creator>
  <cp:lastModifiedBy>Rodriguez, Lisette T.</cp:lastModifiedBy>
  <cp:revision>25</cp:revision>
  <dcterms:created xsi:type="dcterms:W3CDTF">2023-02-01T16:27:34Z</dcterms:created>
  <dcterms:modified xsi:type="dcterms:W3CDTF">2023-02-02T15:53:29Z</dcterms:modified>
</cp:coreProperties>
</file>