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2" r:id="rId5"/>
    <p:sldId id="28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634"/>
  </p:normalViewPr>
  <p:slideViewPr>
    <p:cSldViewPr snapToGrid="0" showGuides="1">
      <p:cViewPr varScale="1">
        <p:scale>
          <a:sx n="86" d="100"/>
          <a:sy n="86" d="100"/>
        </p:scale>
        <p:origin x="224" y="60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2/6/24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7834D1B-A726-18FB-799A-8294A1FE8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63B9152-B336-5993-1C67-48946279B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53B2-FD87-4AAE-AF69-14FE02FB4D05}" type="datetimeFigureOut">
              <a:rPr lang="en-US" smtClean="0"/>
              <a:t>2/6/24</a:t>
            </a:fld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598999B6-0E65-F457-D4BF-F96BE9F9A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6FEA9E-549C-DA0D-8B3C-832BF107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DBB3-C345-4EAB-AB5D-9FB3AF589C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F627E2FE-9CC2-836E-40FC-1A1183B95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3B0C97-27B2-A894-9DEA-82E460C91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43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598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 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noProof="0" dirty="0"/>
              <a:t>Click to edit </a:t>
            </a:r>
            <a:r>
              <a:rPr lang="en-US" altLang="zh-CN" noProof="0" dirty="0"/>
              <a:t>Text </a:t>
            </a:r>
            <a:r>
              <a:rPr lang="en-US" noProof="0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18D66-13C6-3205-5D94-0C1B1849AB3E}"/>
              </a:ext>
            </a:extLst>
          </p:cNvPr>
          <p:cNvSpPr txBox="1"/>
          <p:nvPr/>
        </p:nvSpPr>
        <p:spPr>
          <a:xfrm>
            <a:off x="1301262" y="4056185"/>
            <a:ext cx="422030" cy="9847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7" y="1474005"/>
            <a:ext cx="6152264" cy="3074549"/>
          </a:xfrm>
        </p:spPr>
        <p:txBody>
          <a:bodyPr/>
          <a:lstStyle/>
          <a:p>
            <a:r>
              <a:rPr lang="en-US" sz="4000" dirty="0"/>
              <a:t>HUMAN TRAFFICKING AWARENESS: 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MIAMI-DADE COUNTY PUBLIC SCHOOLS (M-DCPS) </a:t>
            </a:r>
            <a:br>
              <a:rPr lang="en-US" sz="2800" dirty="0"/>
            </a:br>
            <a:r>
              <a:rPr lang="en-US" sz="2800" dirty="0"/>
              <a:t>DEPARTMENT COLLABORATIONS</a:t>
            </a:r>
            <a:endParaRPr lang="en-US" sz="3200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7821" r="7821"/>
          <a:stretch/>
        </p:blipFill>
        <p:spPr>
          <a:xfrm>
            <a:off x="6418053" y="264543"/>
            <a:ext cx="4730007" cy="5623639"/>
          </a:xfrm>
        </p:spPr>
      </p:pic>
      <p:pic>
        <p:nvPicPr>
          <p:cNvPr id="10" name="Picture 9" descr="A circular logo with text and people in a blue circle&#10;&#10;Description automatically generated">
            <a:extLst>
              <a:ext uri="{FF2B5EF4-FFF2-40B4-BE49-F238E27FC236}">
                <a16:creationId xmlns:a16="http://schemas.microsoft.com/office/drawing/2014/main" id="{6FC90377-F218-939F-41FD-56781E027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571" y="4741339"/>
            <a:ext cx="1980561" cy="19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478CB64C-71AF-6B72-8069-000DD250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69" y="59649"/>
            <a:ext cx="10692462" cy="1270425"/>
          </a:xfrm>
        </p:spPr>
        <p:txBody>
          <a:bodyPr/>
          <a:lstStyle/>
          <a:p>
            <a:r>
              <a:rPr lang="en-US" sz="4200" dirty="0"/>
              <a:t>HUMAN TRAFFICKING AWARENESS DEPARTMENT COLLABORATIONS 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A2F9A05-8E79-46FF-1ABA-927EF2D69B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5310" y="1344876"/>
            <a:ext cx="2183402" cy="866219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>
                <a:latin typeface="Arial"/>
                <a:cs typeface="Arial"/>
              </a:rPr>
              <a:t>M-DCPS OFFICE OF PROFESSIONAL LEARNING &amp; CAREER DEVELOPMENT</a:t>
            </a:r>
          </a:p>
          <a:p>
            <a:endParaRPr lang="en-US" sz="1000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532F467-8DBE-D445-0CF7-D5D242DAD6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5310" y="2377842"/>
            <a:ext cx="2183402" cy="4366311"/>
          </a:xfrm>
        </p:spPr>
        <p:txBody>
          <a:bodyPr vert="horz" lIns="91440" tIns="219456" rIns="91440" bIns="45720" rtlCol="0" anchor="t">
            <a:noAutofit/>
          </a:bodyPr>
          <a:lstStyle/>
          <a:p>
            <a:pPr marL="171450" indent="-171450" algn="l"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Weekly working group sessions with SAO and key M-DCPS departments</a:t>
            </a:r>
          </a:p>
          <a:p>
            <a:pPr marL="171450" indent="-171450" algn="l"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Monthly Zoom training sessions (Feb-May 2024) for all employees</a:t>
            </a:r>
          </a:p>
          <a:p>
            <a:pPr marL="171450" indent="-171450" algn="l"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Launch of a Human Trafficking website with resources and updates</a:t>
            </a:r>
          </a:p>
          <a:p>
            <a:pPr marL="171450" indent="-171450" algn="l"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participation in collaboration forums and awareness events</a:t>
            </a:r>
          </a:p>
          <a:p>
            <a:pPr marL="171450" indent="-171450" algn="l"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of informational video highlighting awareness, prevention, and resources to be disseminated to staff for district events and convenings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8BF8F22-E288-84B0-03E9-82D678051D4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77192" y="1344876"/>
            <a:ext cx="2264107" cy="871411"/>
          </a:xfrm>
        </p:spPr>
        <p:txBody>
          <a:bodyPr/>
          <a:lstStyle/>
          <a:p>
            <a:r>
              <a:rPr lang="en-US" sz="1100" dirty="0">
                <a:latin typeface="Arial"/>
                <a:cs typeface="Arial"/>
              </a:rPr>
              <a:t>M-DCPS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/>
                <a:cs typeface="Arial"/>
              </a:rPr>
              <a:t>OFFICE OF SCHOOL OPERATIONS | SPECIAL PROGRAMS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ACB9342-C47E-6729-46BE-F10DBB78182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77192" y="2425031"/>
            <a:ext cx="2264107" cy="4323147"/>
          </a:xfrm>
        </p:spPr>
        <p:txBody>
          <a:bodyPr vert="horz" lIns="91440" tIns="219456" rIns="91440" bIns="45720" rtlCol="0" anchor="t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Physical co-location at the Unified Children’s Courthouse in Downtown, Miami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Advocacy by CCELO staff for court-involved youth, especially victims of human   trafficking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Liaison role with the Unified Children’s Courthouse partners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Sharing reporting protocols for Human Trafficking of minor students</a:t>
            </a:r>
          </a:p>
          <a:p>
            <a:pPr algn="l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0C47E92-8875-E555-5480-8A9BAEE853A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299779" y="1344876"/>
            <a:ext cx="1890360" cy="883903"/>
          </a:xfrm>
        </p:spPr>
        <p:txBody>
          <a:bodyPr/>
          <a:lstStyle/>
          <a:p>
            <a:r>
              <a:rPr lang="en-US" sz="1100" dirty="0">
                <a:latin typeface="Arial"/>
                <a:cs typeface="Arial"/>
              </a:rPr>
              <a:t>MIAMI-DADE SCHOOLS POLICE                 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CD388C-8374-D810-DCE5-554B7E05F5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99779" y="2421007"/>
            <a:ext cx="1890360" cy="4323147"/>
          </a:xfrm>
        </p:spPr>
        <p:txBody>
          <a:bodyPr vert="horz" lIns="91440" tIns="219456" rIns="91440" bIns="45720" rtlCol="0" anchor="t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Dissemination of information on reporting Human Trafficking of minor students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Mandatory training for Resource Officers during Summer 2023, with ongoing sessions for all officers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SAO Human Trafficking weekly meeting bringing law enforcement agencies together to discuss investigations in particular jurisdictions in Miami-Dade County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87AFF1A-EF07-5FBF-C582-29AE302A47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348619" y="1344877"/>
            <a:ext cx="2177766" cy="892746"/>
          </a:xfrm>
        </p:spPr>
        <p:txBody>
          <a:bodyPr/>
          <a:lstStyle/>
          <a:p>
            <a:r>
              <a:rPr lang="en-US" sz="1100" dirty="0">
                <a:latin typeface="Arial"/>
                <a:cs typeface="Arial"/>
              </a:rPr>
              <a:t>M-DCPS DIVISION OF STUDENT SERVICES 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2055F1-67DB-9D6D-ABE2-20C3B2514A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365076" y="2421007"/>
            <a:ext cx="2161309" cy="4323146"/>
          </a:xfrm>
        </p:spPr>
        <p:txBody>
          <a:bodyPr vert="horz" lIns="91440" tIns="219456" rIns="91440" bIns="45720" rtlCol="0" anchor="t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Connection of school counselors with resources promoting child safety and wellness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Utilization of programs like Lauren’s Kid and Monique Burr Foundation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Collaboration with the Division of Academics to ensure counseling professionals support students during the implementation of Human Trafficking prevention lessons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Providing access to community partners, including Kristi House and Project Gold for schools </a:t>
            </a:r>
          </a:p>
          <a:p>
            <a:endParaRPr lang="en-US" sz="1050" dirty="0">
              <a:latin typeface="Arial"/>
              <a:cs typeface="Arial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303DF4A-6DF5-9082-4ABE-2B0D5433359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658008" y="1344876"/>
            <a:ext cx="2129439" cy="883903"/>
          </a:xfrm>
        </p:spPr>
        <p:txBody>
          <a:bodyPr/>
          <a:lstStyle/>
          <a:p>
            <a:r>
              <a:rPr lang="en-US" sz="1100" dirty="0">
                <a:latin typeface="Arial"/>
                <a:cs typeface="Arial"/>
              </a:rPr>
              <a:t>MIAMI-DADE STATE ATTORNEY OFFICE (SAO)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930742F-3693-100E-944F-A04AB53201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658009" y="2420473"/>
            <a:ext cx="2152688" cy="4323146"/>
          </a:xfrm>
        </p:spPr>
        <p:txBody>
          <a:bodyPr vert="horz" lIns="91440" tIns="219456" rIns="91440" bIns="45720" rtlCol="0" anchor="t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Weekly working group with M-DCPS key departments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Provision of legal expertise and enforcement policies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Discussions on resource allocation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Coordination of victim support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>
              <a:latin typeface="Arial"/>
              <a:cs typeface="Arial"/>
            </a:endParaRPr>
          </a:p>
          <a:p>
            <a:pPr algn="l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77ED-2E57-8FF5-AFD8-AA79A7B24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831" y="1266151"/>
            <a:ext cx="11321865" cy="102366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0212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Dark Presentation_win32_v5" id="{58BAEBF1-5D61-4C15-85CE-FF9951014D92}" vid="{276E4683-2F29-4A34-B0D2-95452F46AA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25491-3B09-4F3E-8C86-936D290E4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5854E-F453-4846-A87D-6EF3DCF73E3E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7AE0CD-4570-4F66-89CD-DDD19F09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280</Words>
  <Application>Microsoft Macintosh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Abadi</vt:lpstr>
      <vt:lpstr>Arial</vt:lpstr>
      <vt:lpstr>Calibri</vt:lpstr>
      <vt:lpstr>Posterama</vt:lpstr>
      <vt:lpstr>Posterama Text Black</vt:lpstr>
      <vt:lpstr>Posterama Text SemiBold</vt:lpstr>
      <vt:lpstr>Custom</vt:lpstr>
      <vt:lpstr>HUMAN TRAFFICKING AWARENESS:   MIAMI-DADE COUNTY PUBLIC SCHOOLS (M-DCPS)  DEPARTMENT COLLABORATIONS</vt:lpstr>
      <vt:lpstr>HUMAN TRAFFICKING AWARENESS DEPARTMENT COLLABORATIONS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 AWARENESS: MDCPS DEPARTMENT COLLABORATIONS</dc:title>
  <dc:creator>Lara, Ana O.</dc:creator>
  <cp:lastModifiedBy>Yaghdjian, Rouben J.</cp:lastModifiedBy>
  <cp:revision>258</cp:revision>
  <dcterms:created xsi:type="dcterms:W3CDTF">2024-02-04T19:39:14Z</dcterms:created>
  <dcterms:modified xsi:type="dcterms:W3CDTF">2024-02-07T00:21:45Z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