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March" panose="02000500000000000000" charset="0"/>
      <p:regular r:id="rId3"/>
    </p:embeddedFont>
    <p:embeddedFont>
      <p:font typeface="Montserrat" panose="00000500000000000000" pitchFamily="2" charset="0"/>
      <p:regular r:id="rId4"/>
    </p:embeddedFont>
    <p:embeddedFont>
      <p:font typeface="Montserrat Bold" panose="00000800000000000000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99146" y="-2488627"/>
            <a:ext cx="8894336" cy="10868879"/>
          </a:xfrm>
          <a:custGeom>
            <a:avLst/>
            <a:gdLst/>
            <a:ahLst/>
            <a:cxnLst/>
            <a:rect l="l" t="t" r="r" b="b"/>
            <a:pathLst>
              <a:path w="8894336" h="10868879">
                <a:moveTo>
                  <a:pt x="0" y="0"/>
                </a:moveTo>
                <a:lnTo>
                  <a:pt x="8894337" y="0"/>
                </a:lnTo>
                <a:lnTo>
                  <a:pt x="8894337" y="10868879"/>
                </a:lnTo>
                <a:lnTo>
                  <a:pt x="0" y="108688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1253338" y="4378581"/>
            <a:ext cx="7034662" cy="6014636"/>
          </a:xfrm>
          <a:custGeom>
            <a:avLst/>
            <a:gdLst/>
            <a:ahLst/>
            <a:cxnLst/>
            <a:rect l="l" t="t" r="r" b="b"/>
            <a:pathLst>
              <a:path w="7034662" h="6014636">
                <a:moveTo>
                  <a:pt x="7034662" y="0"/>
                </a:moveTo>
                <a:lnTo>
                  <a:pt x="0" y="0"/>
                </a:lnTo>
                <a:lnTo>
                  <a:pt x="0" y="6014636"/>
                </a:lnTo>
                <a:lnTo>
                  <a:pt x="7034662" y="6014636"/>
                </a:lnTo>
                <a:lnTo>
                  <a:pt x="703466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1138410" y="-1831401"/>
            <a:ext cx="3099294" cy="6762096"/>
          </a:xfrm>
          <a:custGeom>
            <a:avLst/>
            <a:gdLst/>
            <a:ahLst/>
            <a:cxnLst/>
            <a:rect l="l" t="t" r="r" b="b"/>
            <a:pathLst>
              <a:path w="3099294" h="6762096">
                <a:moveTo>
                  <a:pt x="0" y="0"/>
                </a:moveTo>
                <a:lnTo>
                  <a:pt x="3099294" y="0"/>
                </a:lnTo>
                <a:lnTo>
                  <a:pt x="3099294" y="6762096"/>
                </a:lnTo>
                <a:lnTo>
                  <a:pt x="0" y="6762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6105" y="7262700"/>
            <a:ext cx="3551895" cy="3551895"/>
          </a:xfrm>
          <a:custGeom>
            <a:avLst/>
            <a:gdLst/>
            <a:ahLst/>
            <a:cxnLst/>
            <a:rect l="l" t="t" r="r" b="b"/>
            <a:pathLst>
              <a:path w="3551895" h="3551895">
                <a:moveTo>
                  <a:pt x="0" y="0"/>
                </a:moveTo>
                <a:lnTo>
                  <a:pt x="3551895" y="0"/>
                </a:lnTo>
                <a:lnTo>
                  <a:pt x="3551895" y="3551895"/>
                </a:lnTo>
                <a:lnTo>
                  <a:pt x="0" y="35518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57648" y="2773228"/>
            <a:ext cx="17572704" cy="3846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</a:pPr>
            <a:r>
              <a:rPr lang="en-US" sz="4099" b="1" spc="5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GEORGE WASHINGTON CARVER MIDDLE SCHOOL</a:t>
            </a:r>
          </a:p>
          <a:p>
            <a:pPr algn="ctr">
              <a:lnSpc>
                <a:spcPts val="3875"/>
              </a:lnSpc>
            </a:pPr>
            <a:r>
              <a:rPr lang="en-US" sz="3100" spc="378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ILIANA ARTIME</a:t>
            </a:r>
          </a:p>
          <a:p>
            <a:pPr algn="ctr">
              <a:lnSpc>
                <a:spcPts val="1550"/>
              </a:lnSpc>
            </a:pPr>
            <a:endParaRPr lang="en-US" sz="3100" spc="378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124"/>
              </a:lnSpc>
            </a:pPr>
            <a:r>
              <a:rPr lang="en-US" sz="4099" b="1" spc="5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JOSE MARTI MAST 6-12 ACADEMY</a:t>
            </a:r>
          </a:p>
          <a:p>
            <a:pPr algn="ctr">
              <a:lnSpc>
                <a:spcPts val="3875"/>
              </a:lnSpc>
            </a:pPr>
            <a:r>
              <a:rPr lang="en-US" sz="3100" spc="378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</a:t>
            </a:r>
            <a:r>
              <a:rPr lang="en-US" sz="3100" spc="3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JOSE ENRIQUEZ, JR.</a:t>
            </a:r>
          </a:p>
          <a:p>
            <a:pPr algn="ctr">
              <a:lnSpc>
                <a:spcPts val="1625"/>
              </a:lnSpc>
            </a:pPr>
            <a:endParaRPr lang="en-US" sz="3100" spc="378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124"/>
              </a:lnSpc>
            </a:pPr>
            <a:r>
              <a:rPr lang="en-US" sz="4099" b="1" spc="50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NORTH DADE CENTER FOR MODERN LANGUAGES</a:t>
            </a:r>
          </a:p>
          <a:p>
            <a:pPr algn="ctr">
              <a:lnSpc>
                <a:spcPts val="3875"/>
              </a:lnSpc>
            </a:pPr>
            <a:r>
              <a:rPr lang="en-US" sz="3100" spc="378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LATOYA JAMES-EDWARDS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-480208" y="6441223"/>
            <a:ext cx="7313833" cy="4286157"/>
          </a:xfrm>
          <a:custGeom>
            <a:avLst/>
            <a:gdLst/>
            <a:ahLst/>
            <a:cxnLst/>
            <a:rect l="l" t="t" r="r" b="b"/>
            <a:pathLst>
              <a:path w="7313833" h="4286157">
                <a:moveTo>
                  <a:pt x="7313833" y="0"/>
                </a:moveTo>
                <a:lnTo>
                  <a:pt x="0" y="0"/>
                </a:lnTo>
                <a:lnTo>
                  <a:pt x="0" y="4286157"/>
                </a:lnTo>
                <a:lnTo>
                  <a:pt x="7313833" y="4286157"/>
                </a:lnTo>
                <a:lnTo>
                  <a:pt x="7313833" y="0"/>
                </a:lnTo>
                <a:close/>
              </a:path>
            </a:pathLst>
          </a:custGeom>
          <a:blipFill>
            <a:blip r:embed="rId7"/>
            <a:stretch>
              <a:fillRect l="-791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611292" y="6868913"/>
            <a:ext cx="3344587" cy="3022678"/>
          </a:xfrm>
          <a:custGeom>
            <a:avLst/>
            <a:gdLst/>
            <a:ahLst/>
            <a:cxnLst/>
            <a:rect l="l" t="t" r="r" b="b"/>
            <a:pathLst>
              <a:path w="3344587" h="3022678">
                <a:moveTo>
                  <a:pt x="0" y="0"/>
                </a:moveTo>
                <a:lnTo>
                  <a:pt x="3344587" y="0"/>
                </a:lnTo>
                <a:lnTo>
                  <a:pt x="3344587" y="3022678"/>
                </a:lnTo>
                <a:lnTo>
                  <a:pt x="0" y="30226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324" b="-5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688799" y="6950893"/>
            <a:ext cx="3189573" cy="3189573"/>
          </a:xfrm>
          <a:custGeom>
            <a:avLst/>
            <a:gdLst/>
            <a:ahLst/>
            <a:cxnLst/>
            <a:rect l="l" t="t" r="r" b="b"/>
            <a:pathLst>
              <a:path w="3189573" h="3189573">
                <a:moveTo>
                  <a:pt x="0" y="0"/>
                </a:moveTo>
                <a:lnTo>
                  <a:pt x="3189573" y="0"/>
                </a:lnTo>
                <a:lnTo>
                  <a:pt x="3189573" y="3189573"/>
                </a:lnTo>
                <a:lnTo>
                  <a:pt x="0" y="31895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34349" y="869793"/>
            <a:ext cx="17914392" cy="1531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5"/>
              </a:lnSpc>
            </a:pPr>
            <a:r>
              <a:rPr lang="en-US" sz="6401">
                <a:solidFill>
                  <a:srgbClr val="EBC17A"/>
                </a:solidFill>
                <a:latin typeface="March"/>
                <a:ea typeface="March"/>
                <a:cs typeface="March"/>
                <a:sym typeface="March"/>
              </a:rPr>
              <a:t>CONGRATULATIONS TO M-DCPS </a:t>
            </a:r>
          </a:p>
          <a:p>
            <a:pPr algn="ctr">
              <a:lnSpc>
                <a:spcPts val="5825"/>
              </a:lnSpc>
            </a:pPr>
            <a:r>
              <a:rPr lang="en-US" sz="6401">
                <a:solidFill>
                  <a:srgbClr val="EBC17A"/>
                </a:solidFill>
                <a:latin typeface="March"/>
                <a:ea typeface="March"/>
                <a:cs typeface="March"/>
                <a:sym typeface="March"/>
              </a:rPr>
              <a:t>2024 NATIONAL BLUE RIBBON SCHOOLS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March</vt:lpstr>
      <vt:lpstr>Arial</vt:lpstr>
      <vt:lpstr>Calibri</vt:lpstr>
      <vt:lpstr>Montserrat Bold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M-DCPS 2024 National Blue Ribbon Schools</dc:title>
  <cp:lastModifiedBy>OCANA, JOSE S</cp:lastModifiedBy>
  <cp:revision>3</cp:revision>
  <dcterms:created xsi:type="dcterms:W3CDTF">2006-08-16T00:00:00Z</dcterms:created>
  <dcterms:modified xsi:type="dcterms:W3CDTF">2024-11-13T15:07:39Z</dcterms:modified>
  <dc:identifier>DAGSbNqJauw</dc:identifier>
</cp:coreProperties>
</file>