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ctive Heart" panose="020B0604020202020204" charset="-128"/>
      <p:regular r:id="rId3"/>
    </p:embeddedFont>
    <p:embeddedFont>
      <p:font typeface="Montserrat" panose="00000500000000000000" pitchFamily="2" charset="0"/>
      <p:regular r:id="rId4"/>
    </p:embeddedFont>
    <p:embeddedFont>
      <p:font typeface="Montserrat Bold" panose="00000800000000000000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B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844826" flipV="1">
            <a:off x="15377899" y="0"/>
            <a:ext cx="4233333" cy="3302000"/>
          </a:xfrm>
          <a:custGeom>
            <a:avLst/>
            <a:gdLst/>
            <a:ahLst/>
            <a:cxnLst/>
            <a:rect l="l" t="t" r="r" b="b"/>
            <a:pathLst>
              <a:path w="4233333" h="3302000">
                <a:moveTo>
                  <a:pt x="0" y="3302000"/>
                </a:moveTo>
                <a:lnTo>
                  <a:pt x="4233334" y="3302000"/>
                </a:lnTo>
                <a:lnTo>
                  <a:pt x="4233334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249506" y="0"/>
            <a:ext cx="2019588" cy="1908510"/>
          </a:xfrm>
          <a:custGeom>
            <a:avLst/>
            <a:gdLst/>
            <a:ahLst/>
            <a:cxnLst/>
            <a:rect l="l" t="t" r="r" b="b"/>
            <a:pathLst>
              <a:path w="2019588" h="1908510">
                <a:moveTo>
                  <a:pt x="0" y="0"/>
                </a:moveTo>
                <a:lnTo>
                  <a:pt x="2019588" y="0"/>
                </a:lnTo>
                <a:lnTo>
                  <a:pt x="2019588" y="1908510"/>
                </a:lnTo>
                <a:lnTo>
                  <a:pt x="0" y="1908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131671" flipV="1">
            <a:off x="-780372" y="7607300"/>
            <a:ext cx="4233333" cy="3302000"/>
          </a:xfrm>
          <a:custGeom>
            <a:avLst/>
            <a:gdLst/>
            <a:ahLst/>
            <a:cxnLst/>
            <a:rect l="l" t="t" r="r" b="b"/>
            <a:pathLst>
              <a:path w="4233333" h="3302000">
                <a:moveTo>
                  <a:pt x="0" y="3302000"/>
                </a:moveTo>
                <a:lnTo>
                  <a:pt x="4233333" y="3302000"/>
                </a:lnTo>
                <a:lnTo>
                  <a:pt x="4233333" y="0"/>
                </a:lnTo>
                <a:lnTo>
                  <a:pt x="0" y="0"/>
                </a:lnTo>
                <a:lnTo>
                  <a:pt x="0" y="3302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17179" y="197755"/>
            <a:ext cx="15032327" cy="145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7"/>
              </a:lnSpc>
            </a:pPr>
            <a:r>
              <a:rPr lang="en-US" sz="5590">
                <a:solidFill>
                  <a:srgbClr val="EDC37A"/>
                </a:solidFill>
                <a:latin typeface="Active Heart"/>
                <a:ea typeface="Active Heart"/>
                <a:cs typeface="Active Heart"/>
                <a:sym typeface="Active Heart"/>
              </a:rPr>
              <a:t>CONGRATULATIONS TO M-DCPS </a:t>
            </a:r>
          </a:p>
          <a:p>
            <a:pPr algn="ctr">
              <a:lnSpc>
                <a:spcPts val="5088"/>
              </a:lnSpc>
            </a:pPr>
            <a:r>
              <a:rPr lang="en-US" sz="5592">
                <a:solidFill>
                  <a:srgbClr val="EDC37A"/>
                </a:solidFill>
                <a:latin typeface="Active Heart"/>
                <a:ea typeface="Active Heart"/>
                <a:cs typeface="Active Heart"/>
                <a:sym typeface="Active Heart"/>
              </a:rPr>
              <a:t>2025 MSA TOP MAGNET SCHOOLS OF EXCELLENCE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312" y="1829177"/>
            <a:ext cx="8969542" cy="879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AMERICAN SENIOR HIGH SCHOOL</a:t>
            </a:r>
          </a:p>
          <a:p>
            <a:pPr algn="ctr">
              <a:lnSpc>
                <a:spcPts val="803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803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STEPHEN E. PAPP</a:t>
            </a:r>
          </a:p>
          <a:p>
            <a:pPr algn="ctr">
              <a:lnSpc>
                <a:spcPts val="803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25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25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BARBARA GOLEMAN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DR. MANUEL SANCHEZ III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COUNTRY CLUB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</a:t>
            </a:r>
            <a:r>
              <a:rPr lang="en-US" sz="1606" b="1" spc="195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DR. ELVIRA D. RUIZ-CARRILLO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FELIX VARELA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ADRIAN M. SANCHEZ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FRANK C. MARTIN K-8 CENTER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ELIANEYS BASULTO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G. HOLMES BRADDOCK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ALLEN N. BREEDING III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GEORGE WASHINGTON CARVER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ILIANA B. ARTIME</a:t>
            </a:r>
          </a:p>
          <a:p>
            <a:pPr algn="ctr">
              <a:lnSpc>
                <a:spcPts val="560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4"/>
              </a:lnSpc>
            </a:pPr>
            <a:r>
              <a:rPr lang="en-US" sz="2251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HAMMOCKS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MARTIZA CORREA</a:t>
            </a:r>
          </a:p>
          <a:p>
            <a:pPr algn="ctr">
              <a:lnSpc>
                <a:spcPts val="560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4"/>
              </a:lnSpc>
            </a:pPr>
            <a:r>
              <a:rPr lang="en-US" sz="2251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HIALEAH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LUCY P. TRILLAS</a:t>
            </a:r>
          </a:p>
          <a:p>
            <a:pPr algn="ctr">
              <a:lnSpc>
                <a:spcPts val="544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3"/>
              </a:lnSpc>
            </a:pPr>
            <a:r>
              <a:rPr lang="en-US" sz="2250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HIALEAH-MIAMI LAKES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JUAN C. RAMIREZ</a:t>
            </a:r>
          </a:p>
          <a:p>
            <a:pPr algn="ctr">
              <a:lnSpc>
                <a:spcPts val="544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2"/>
              </a:lnSpc>
            </a:pPr>
            <a:r>
              <a:rPr lang="en-US" sz="2250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MAST ACADEMY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DR. MICHAEL H. GOULD</a:t>
            </a:r>
          </a:p>
          <a:p>
            <a:pPr algn="ctr">
              <a:lnSpc>
                <a:spcPts val="567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2"/>
              </a:lnSpc>
            </a:pPr>
            <a:r>
              <a:rPr lang="en-US" sz="2250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MIAMI KILLIAN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DR. EARL BURTH</a:t>
            </a:r>
          </a:p>
          <a:p>
            <a:pPr algn="ctr">
              <a:lnSpc>
                <a:spcPts val="2007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44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007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07854" y="1829177"/>
            <a:ext cx="8997012" cy="8053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MIAMI LAKES EDUCATIONAL CENTER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YASET FERNANDEZ</a:t>
            </a:r>
          </a:p>
          <a:p>
            <a:pPr algn="ctr">
              <a:lnSpc>
                <a:spcPts val="225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MIAMI LAKES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MARIA MEDINA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MIAMI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</a:t>
            </a:r>
            <a:r>
              <a:rPr lang="en-US" sz="1606" b="1" spc="195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BENNY VALDES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NORTH DADE CENTER FOR MODERN LANGUAGES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LATOYA A. JAMES-EDWARDS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PONCE DE LEON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ANGELA C. GONZALEZ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0"/>
              </a:lnSpc>
            </a:pPr>
            <a:r>
              <a:rPr lang="en-US" sz="2248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RICHMOND HEIGHTS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DR. FRANCISCO M. SAURI</a:t>
            </a:r>
          </a:p>
          <a:p>
            <a:pPr algn="ctr">
              <a:lnSpc>
                <a:spcPts val="560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4"/>
              </a:lnSpc>
            </a:pPr>
            <a:r>
              <a:rPr lang="en-US" sz="2251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RIVIERA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JAVIER G. NORA</a:t>
            </a:r>
          </a:p>
          <a:p>
            <a:pPr algn="ctr">
              <a:lnSpc>
                <a:spcPts val="560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4"/>
              </a:lnSpc>
            </a:pPr>
            <a:r>
              <a:rPr lang="en-US" sz="2251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ROBERT MORGAN SENIOR HIGH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KENNETH L. WILLIAMS</a:t>
            </a:r>
          </a:p>
          <a:p>
            <a:pPr algn="ctr">
              <a:lnSpc>
                <a:spcPts val="562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3"/>
              </a:lnSpc>
            </a:pPr>
            <a:r>
              <a:rPr lang="en-US" sz="2250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SHENANDOAH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MICHELLE L. COTO</a:t>
            </a:r>
          </a:p>
          <a:p>
            <a:pPr algn="ctr">
              <a:lnSpc>
                <a:spcPts val="544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813"/>
              </a:lnSpc>
            </a:pPr>
            <a:r>
              <a:rPr lang="en-US" sz="2250" b="1" spc="274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W. R. THOMAS MIDDLE SCHOOL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LAURA F. TENNANT</a:t>
            </a:r>
          </a:p>
          <a:p>
            <a:pPr algn="ctr">
              <a:lnSpc>
                <a:spcPts val="567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934"/>
              </a:lnSpc>
            </a:pPr>
            <a:r>
              <a:rPr lang="en-US" sz="2250" b="1" spc="286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YOUNG MEN'S PREPARATORY ACADEMY (6-12) </a:t>
            </a:r>
          </a:p>
          <a:p>
            <a:pPr algn="ctr">
              <a:lnSpc>
                <a:spcPts val="2007"/>
              </a:lnSpc>
            </a:pPr>
            <a:r>
              <a:rPr lang="en-US" sz="1606" spc="19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PIERRE R. EDOUARD</a:t>
            </a:r>
          </a:p>
          <a:p>
            <a:pPr algn="ctr">
              <a:lnSpc>
                <a:spcPts val="2007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44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2007"/>
              </a:lnSpc>
            </a:pPr>
            <a:endParaRPr lang="en-US" sz="1606" spc="19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848664" y="8398387"/>
            <a:ext cx="2439336" cy="2439336"/>
          </a:xfrm>
          <a:custGeom>
            <a:avLst/>
            <a:gdLst/>
            <a:ahLst/>
            <a:cxnLst/>
            <a:rect l="l" t="t" r="r" b="b"/>
            <a:pathLst>
              <a:path w="2439336" h="2439336">
                <a:moveTo>
                  <a:pt x="0" y="0"/>
                </a:moveTo>
                <a:lnTo>
                  <a:pt x="2439336" y="0"/>
                </a:lnTo>
                <a:lnTo>
                  <a:pt x="2439336" y="2439337"/>
                </a:lnTo>
                <a:lnTo>
                  <a:pt x="0" y="2439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Bold</vt:lpstr>
      <vt:lpstr>Arial</vt:lpstr>
      <vt:lpstr>Calibri</vt:lpstr>
      <vt:lpstr>Montserrat</vt:lpstr>
      <vt:lpstr>Active Heart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A-1 - MSA Presentation </dc:title>
  <cp:lastModifiedBy>Lopez, Denise</cp:lastModifiedBy>
  <cp:revision>2</cp:revision>
  <dcterms:created xsi:type="dcterms:W3CDTF">2006-08-16T00:00:00Z</dcterms:created>
  <dcterms:modified xsi:type="dcterms:W3CDTF">2025-02-08T02:04:30Z</dcterms:modified>
  <dc:identifier>DAGeJ47WgqM</dc:identifier>
</cp:coreProperties>
</file>