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3D122-3117-48CF-B0B1-28979D9CC552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9B40E-3FA9-454F-A71F-A5200728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6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9B40E-3FA9-454F-A71F-A52007288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6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4B03-2148-13BD-18C8-FB892AC2B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ABC1C-103C-B75C-ADEB-6189FD4C7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F708C-7BB9-722F-082B-D2EED1E2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23AA-30C0-4813-9FCF-374EE02D29A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3B0DB-5A89-FCD3-C513-BC0190DE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15D59-84B5-B2A1-9EB3-CE1E505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81EA-8981-44AE-BDEF-E3950543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9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8420-87BB-07DE-4E8F-41EDC453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29F48-C0B1-6673-94D9-F474BDD41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F47A1-7810-2C69-CB2A-9344E92E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23AA-30C0-4813-9FCF-374EE02D29A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1DBEB-EE19-DB82-C3AE-00FE90C8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5FD3-EAFE-9F7C-AAC9-48DE872C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81EA-8981-44AE-BDEF-E3950543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E5ED4-2F8D-BC74-016E-6FD8B6052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24C4D-73D6-3332-3412-18835CC28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8202B-B49C-DED4-2EA6-F80F3F7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23AA-30C0-4813-9FCF-374EE02D29A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C9A61-A681-D10B-A064-A49593F5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27466-C620-56D5-EB53-D9B985D3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81EA-8981-44AE-BDEF-E3950543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9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B29E-4A93-ABCD-C627-0B458316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962FA-61E1-0F02-AC69-8578C5326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FCBB2-ABBE-B18D-F2EE-D81BA498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23AA-30C0-4813-9FCF-374EE02D29A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9A49B-5CC9-1802-2E21-964928BC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38004-D7DA-7042-5D3B-475730F8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81EA-8981-44AE-BDEF-E3950543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3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4831-67EE-5C3F-B0D9-307FADCB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4426B-03E0-FF67-1011-366A3B16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A9433-D420-FFB5-1AAC-6580A41D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23AA-30C0-4813-9FCF-374EE02D29A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EBC4-2562-7BDF-C8DB-20856521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50B61-02D6-B588-81E4-D3435EB4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81EA-8981-44AE-BDEF-E3950543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D430-131B-F503-936E-51D3EC3E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FAD9D-BDDA-9804-2AA3-317C7527B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9793E-311C-09B5-7DD8-11A5EB8E6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FCA15-EBD2-2F36-71ED-BB3A6A0D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23AA-30C0-4813-9FCF-374EE02D29A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C788A-710D-04F1-67A6-5659B1A4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87620-3DDB-358D-8672-200726B3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81EA-8981-44AE-BDEF-E3950543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43E1-EFCC-5835-A386-1166B187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53487-3C52-9028-9E43-74699E44E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144D7-3B60-6DA3-BAA6-3867981BA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03C8D-8065-57BF-EACC-FB4CFE93F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B3DFD-1055-E4DF-DFAC-053C25843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8C807-3E73-68C3-BC50-0715E795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23AA-30C0-4813-9FCF-374EE02D29A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F1F04-EEC8-3A82-C8D4-F71F870A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CD738-F950-8113-113E-1D5CA20D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81EA-8981-44AE-BDEF-E3950543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3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843E-17EB-6D66-CB55-E6D9B107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711B7-22B4-7738-1844-96310DED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23AA-30C0-4813-9FCF-374EE02D29A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91073-BB6F-1E46-3E2B-7AC6ADB8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EA3FA-0123-83F7-E83F-E79259F7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81EA-8981-44AE-BDEF-E3950543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4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FFA9A-F753-157D-3D41-5268B88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23AA-30C0-4813-9FCF-374EE02D29A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FC547-E0B5-1C60-648B-4E151342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997C0-44E7-F0F2-F4C5-67B96116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81EA-8981-44AE-BDEF-E3950543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18BA-7578-B965-9D1B-A44F99F3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F77B-D0AF-4C1E-F3EA-A92420AF9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4D0FC-740A-ECF6-5C5B-202BB747F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CEE8D-3396-070C-89BC-009435D7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23AA-30C0-4813-9FCF-374EE02D29A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80F62-E1F0-DC55-2CEF-2F9DBB5B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5C11F-7E38-7A70-032E-936710FF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81EA-8981-44AE-BDEF-E3950543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3ABA-7840-5935-F5A5-D2BEC6D6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686FF-442D-3A32-DA38-033058450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5155E-F20F-E8BB-463C-E167BBA35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FA5C3-C030-38E7-3836-9C2C5884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23AA-30C0-4813-9FCF-374EE02D29A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FA882-4A62-E475-54EC-AB293565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440DE-5B33-C196-BB0D-0BD89555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81EA-8981-44AE-BDEF-E3950543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0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2D503-DEAD-57F0-555E-8DCF9E97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42A5E-CB21-F038-3755-6D095AFB2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CBB12-CFA8-9B0D-81C8-C24222D9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1523AA-30C0-4813-9FCF-374EE02D29A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8764B-8F7A-5388-7126-BF4528BBD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258C2-2136-EBC0-D7D9-1296BFA02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3C81EA-8981-44AE-BDEF-E3950543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8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DCA46-51BD-D4EB-06A8-30A8261994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88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000F3-8A14-3B21-35F1-07E0D8B55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716AC-1831-3F42-FB71-697BA1ED6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99414C-8B6E-D954-461F-5D6E9DC71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6CC24-CECF-2D64-2A9A-87AB186CC5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3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25BC3D-98BF-A2D6-5AD0-493D8AB2B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4D948-D9F0-75BC-95C1-107BA277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8" r="2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3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4268A5-A946-F51B-C63E-298BAB67A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B8B35-D45D-16CA-58EA-1EB235960B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8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A4F2E6-8A54-537B-D361-8059C8799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D47E9-9EC4-4CA5-352F-B105DAD02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2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9FD14-5095-B55C-A8C1-F810F5282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B7D8-0905-085F-16B1-137E5BAEE8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9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C02758-50D3-1728-641F-78F2EA0F7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CF9B6-C164-7E7F-80F8-15B10E382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1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71627-BD8B-EE82-9D5E-5DEF7931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63D6E-7887-EA99-6771-F76314F3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46EE8A-B692-751A-6721-84AF0B04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1526E-3B38-A404-F811-CDB87982E4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1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486B9C-4952-BC29-17A7-E09D5CC18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C2E3B-0EC2-B515-6C8A-99364F91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3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CC20A-485C-ED98-EC98-382A98CF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1F6E4-45C1-A8A1-3897-B22012AF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6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C1571B-1B73-9B70-74F4-615CD3B45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4BDB8-D8DA-48B0-3AF4-65CCA527DC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9A0858-5A5D-1899-CB09-7ECCD6450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E614A-4313-0C29-2934-8476F4DE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9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3368B3-BA1A-B4FB-91D8-365B54E75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02A6D-42B6-6791-AE6C-125258145D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5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Widescreen</PresentationFormat>
  <Paragraphs>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Gutierrez, Maria D.</dc:creator>
  <cp:lastModifiedBy>Gutierrez, Maria D.</cp:lastModifiedBy>
  <cp:revision>5</cp:revision>
  <dcterms:created xsi:type="dcterms:W3CDTF">2025-04-07T19:15:02Z</dcterms:created>
  <dcterms:modified xsi:type="dcterms:W3CDTF">2025-04-08T20:35:37Z</dcterms:modified>
</cp:coreProperties>
</file>