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995" autoAdjust="0"/>
  </p:normalViewPr>
  <p:slideViewPr>
    <p:cSldViewPr snapToGrid="0">
      <p:cViewPr varScale="1">
        <p:scale>
          <a:sx n="79" d="100"/>
          <a:sy n="79" d="100"/>
        </p:scale>
        <p:origin x="16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AEF10-5B51-48CA-B075-402C3B073D31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A99EF-7FD0-4E96-AEB5-79EE3DDB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4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*The Senate proposal for 26/27 includes 8.52% to maintain prior year increases and 0.63% for 26/27 increases which means around 9.15% of Base Funding can only be used for raises.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House proposal for 26/27 includes 7.09% to maintain prior year increases and 0.53% for 26/27 increases which means around 7.62% of Base Funding can only be used for raises.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DA99EF-7FD0-4E96-AEB5-79EE3DDBC2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53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Wrap-up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3FDFDE-FC81-4ADF-A9AF-ED84912A4F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14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FFB19-F6B8-42AE-B4D9-001EE5AB7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2739-8BB0-48A6-B602-5FCDB2580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F4892-5AD4-4CA9-8759-6F14E0E7B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17038-D5A6-4A9B-8151-0DA99D7C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D18B7-F561-4C7C-8051-7A8ED013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5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D3D17-8BCC-4C14-8C93-B992E0FF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B5187-90CC-4A49-92C9-0347F5927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A4B8A-4756-47E1-A3C3-5B2870D74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CFB5B-CB94-499E-AA93-DE68480D8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72EB3-4BEE-46CD-8A05-53AE1E41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7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C67062-EF48-4895-B3A4-BE2E73ABEA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CCCB7-C586-4638-9C81-F780145D47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CAB0E-67B2-42E6-815D-A3C2D054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137FD-C8AC-4A35-82A6-D481B782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3DDB7-5BA5-4D00-AA17-6EB704D44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5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83455-CA30-4867-BFFB-0BE955469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466B7-9AF0-45E5-9FE8-683E3002C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AC4E-A0E1-4A16-B0DC-274E520A5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6EED9-2A15-426C-8A54-969AD163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657B4-139E-4949-B9DB-C73AB2CB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5A3C4-5BD4-4E74-995C-BC8F15316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88D11-6260-4EA9-8102-2DA7CD73C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B38A1-CFCF-4505-85C5-1C6E02ED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E67AA-4964-409D-AA88-3BD629C9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F3DA2-F1FF-4DC9-87B8-D21857B1C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CB1EF-435F-424B-B507-344BF2816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DB891-4CB0-415D-8CB4-7F9CB3124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9A6BC-46B0-4E1B-B931-C74AA81B2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7222D-24A8-4039-8590-FCB219D1A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08F5BA-5C88-4BDC-95BA-654158BD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335F4-C454-4422-A188-C010E838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2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8115-74D8-4535-B1D0-70428C87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B38DF-8967-444E-A22D-1B37BDAED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8A6D5-E21E-4A4A-AAEF-9A560D569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7D9EE0-7FFB-4AF1-92E7-FF30BFF17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367946-67E5-4BDE-B54C-33AD3C7B21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6C4030-571E-444B-9DFB-18C70B8DE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B15D71-7317-471E-A5C4-71B327162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524931-8288-4FFE-951F-C05E1C0D7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2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C1B33-2D09-48F6-BBCA-26271DBD2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F7E999-08C8-48B3-8923-76CD4C34F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D6E5E6-502F-4A34-BEE8-C17FF364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C4559-C621-4B2C-8333-5D289FF62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318386-4D47-4968-8242-74E701785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784CB-E8E1-404E-880C-E155C8DAA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B055A-977E-4FBB-81C2-E5134E8BB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8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5CF3-9912-40A6-9F3C-BD6855544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E5AE2-D2B9-41AA-973E-208E033F9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D266E-DAB2-45D2-BC13-82B5A75E3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454AC-2C6F-4586-8A2D-40F367AB2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02A3E-6F2B-4C27-A04A-1310EF0D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84813-BE56-4887-BC8D-1CDA745EC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565BB-8D03-4966-910E-44999ED9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3B1D2A-B2D6-4CF4-B8E5-C58668D44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6646DA-4C25-4B8C-A5DE-313B4A200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AD75F-E382-43A6-8CDD-7F0C0665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B2793-0D78-4900-A17D-9ED13383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8A789-19B3-4085-995F-144180C1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9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BC445-70B6-47B0-8039-CD5ED2EBD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94F0C-0B42-413F-8BF2-E8A6FEB33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D29C7-D3C4-428E-8900-AD461E6F3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58C98-8060-4AD0-ADB1-6076E5DE9D5B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9F2F1-8ABF-48AB-8898-BF47000BE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8BBFA-3D03-45B8-A13D-807167D20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394DC-80C4-48DA-9F2F-AB5C34A9E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1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CCC66A-CBF4-E32B-B24A-346E66BBD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  <a:cs typeface="Calibri" panose="020F0502020204030204" pitchFamily="34" charset="0"/>
              </a:rPr>
              <a:t>26/27 House &amp; Senate vs 25/26 3</a:t>
            </a:r>
            <a:r>
              <a:rPr lang="en-US" b="1" baseline="30000" dirty="0">
                <a:latin typeface="+mn-lt"/>
                <a:cs typeface="Calibri" panose="020F0502020204030204" pitchFamily="34" charset="0"/>
              </a:rPr>
              <a:t>rd</a:t>
            </a:r>
            <a:r>
              <a:rPr lang="en-US" b="1" dirty="0">
                <a:latin typeface="+mn-lt"/>
                <a:cs typeface="Calibri" panose="020F0502020204030204" pitchFamily="34" charset="0"/>
              </a:rPr>
              <a:t> Calc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99AC7EA-5953-F42A-EB82-23F0E33EC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41" y="1131275"/>
            <a:ext cx="11728518" cy="5527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543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0BD6F0D5-EAEF-4FBB-983A-4A77F029885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115" y="1250115"/>
            <a:ext cx="4357769" cy="4357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3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80</Words>
  <Application>Microsoft Office PowerPoint</Application>
  <PresentationFormat>Widescreen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26/27 House &amp; Senate vs 25/26 3rd Calc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Ceballos, Josue</dc:creator>
  <cp:lastModifiedBy>Steiger, Ron Y.</cp:lastModifiedBy>
  <cp:revision>28</cp:revision>
  <dcterms:created xsi:type="dcterms:W3CDTF">2021-12-15T15:38:32Z</dcterms:created>
  <dcterms:modified xsi:type="dcterms:W3CDTF">2026-03-02T17:01:54Z</dcterms:modified>
</cp:coreProperties>
</file>