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Garet Bold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0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352" y="0"/>
            <a:ext cx="18837139" cy="10595891"/>
          </a:xfrm>
          <a:custGeom>
            <a:avLst/>
            <a:gdLst/>
            <a:ahLst/>
            <a:cxnLst/>
            <a:rect l="l" t="t" r="r" b="b"/>
            <a:pathLst>
              <a:path w="18837139" h="10595891">
                <a:moveTo>
                  <a:pt x="0" y="0"/>
                </a:moveTo>
                <a:lnTo>
                  <a:pt x="18837139" y="0"/>
                </a:lnTo>
                <a:lnTo>
                  <a:pt x="18837139" y="10595891"/>
                </a:lnTo>
                <a:lnTo>
                  <a:pt x="0" y="1059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954896" y="490430"/>
            <a:ext cx="9615030" cy="9615030"/>
          </a:xfrm>
          <a:custGeom>
            <a:avLst/>
            <a:gdLst/>
            <a:ahLst/>
            <a:cxnLst/>
            <a:rect l="l" t="t" r="r" b="b"/>
            <a:pathLst>
              <a:path w="9615030" h="9615030">
                <a:moveTo>
                  <a:pt x="0" y="0"/>
                </a:moveTo>
                <a:lnTo>
                  <a:pt x="9615030" y="0"/>
                </a:lnTo>
                <a:lnTo>
                  <a:pt x="9615030" y="9615030"/>
                </a:lnTo>
                <a:lnTo>
                  <a:pt x="0" y="96150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763418" y="495453"/>
            <a:ext cx="7396256" cy="9047408"/>
          </a:xfrm>
          <a:custGeom>
            <a:avLst/>
            <a:gdLst/>
            <a:ahLst/>
            <a:cxnLst/>
            <a:rect l="l" t="t" r="r" b="b"/>
            <a:pathLst>
              <a:path w="7396256" h="9047408">
                <a:moveTo>
                  <a:pt x="0" y="0"/>
                </a:moveTo>
                <a:lnTo>
                  <a:pt x="7396256" y="0"/>
                </a:lnTo>
                <a:lnTo>
                  <a:pt x="7396256" y="9047408"/>
                </a:lnTo>
                <a:lnTo>
                  <a:pt x="0" y="9047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25480" y="233517"/>
            <a:ext cx="1781227" cy="1781227"/>
          </a:xfrm>
          <a:custGeom>
            <a:avLst/>
            <a:gdLst/>
            <a:ahLst/>
            <a:cxnLst/>
            <a:rect l="l" t="t" r="r" b="b"/>
            <a:pathLst>
              <a:path w="1781227" h="1781227">
                <a:moveTo>
                  <a:pt x="0" y="0"/>
                </a:moveTo>
                <a:lnTo>
                  <a:pt x="1781227" y="0"/>
                </a:lnTo>
                <a:lnTo>
                  <a:pt x="1781227" y="1781227"/>
                </a:lnTo>
                <a:lnTo>
                  <a:pt x="0" y="1781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675679">
            <a:off x="9370185" y="2160996"/>
            <a:ext cx="4846864" cy="8356662"/>
          </a:xfrm>
          <a:custGeom>
            <a:avLst/>
            <a:gdLst/>
            <a:ahLst/>
            <a:cxnLst/>
            <a:rect l="l" t="t" r="r" b="b"/>
            <a:pathLst>
              <a:path w="4846864" h="8356662">
                <a:moveTo>
                  <a:pt x="0" y="0"/>
                </a:moveTo>
                <a:lnTo>
                  <a:pt x="4846864" y="0"/>
                </a:lnTo>
                <a:lnTo>
                  <a:pt x="4846864" y="8356662"/>
                </a:lnTo>
                <a:lnTo>
                  <a:pt x="0" y="8356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99221" y="495453"/>
            <a:ext cx="5070979" cy="6595787"/>
          </a:xfrm>
          <a:custGeom>
            <a:avLst/>
            <a:gdLst/>
            <a:ahLst/>
            <a:cxnLst/>
            <a:rect l="l" t="t" r="r" b="b"/>
            <a:pathLst>
              <a:path w="5070979" h="6595787">
                <a:moveTo>
                  <a:pt x="0" y="0"/>
                </a:moveTo>
                <a:lnTo>
                  <a:pt x="5070979" y="0"/>
                </a:lnTo>
                <a:lnTo>
                  <a:pt x="5070979" y="6595787"/>
                </a:lnTo>
                <a:lnTo>
                  <a:pt x="0" y="65957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012" t="-690" r="-24691" b="-31403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514227" y="820730"/>
            <a:ext cx="4237224" cy="5649632"/>
          </a:xfrm>
          <a:custGeom>
            <a:avLst/>
            <a:gdLst/>
            <a:ahLst/>
            <a:cxnLst/>
            <a:rect l="l" t="t" r="r" b="b"/>
            <a:pathLst>
              <a:path w="4237224" h="5649632">
                <a:moveTo>
                  <a:pt x="0" y="0"/>
                </a:moveTo>
                <a:lnTo>
                  <a:pt x="4237223" y="0"/>
                </a:lnTo>
                <a:lnTo>
                  <a:pt x="4237223" y="5649632"/>
                </a:lnTo>
                <a:lnTo>
                  <a:pt x="0" y="56496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656471">
            <a:off x="9727361" y="5193220"/>
            <a:ext cx="4089442" cy="2304101"/>
          </a:xfrm>
          <a:custGeom>
            <a:avLst/>
            <a:gdLst/>
            <a:ahLst/>
            <a:cxnLst/>
            <a:rect l="l" t="t" r="r" b="b"/>
            <a:pathLst>
              <a:path w="4089442" h="2304101">
                <a:moveTo>
                  <a:pt x="0" y="0"/>
                </a:moveTo>
                <a:lnTo>
                  <a:pt x="4089441" y="0"/>
                </a:lnTo>
                <a:lnTo>
                  <a:pt x="4089441" y="2304100"/>
                </a:lnTo>
                <a:lnTo>
                  <a:pt x="0" y="2304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6557" b="-165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691878">
            <a:off x="9324507" y="2799064"/>
            <a:ext cx="3989242" cy="2208743"/>
          </a:xfrm>
          <a:custGeom>
            <a:avLst/>
            <a:gdLst/>
            <a:ahLst/>
            <a:cxnLst/>
            <a:rect l="l" t="t" r="r" b="b"/>
            <a:pathLst>
              <a:path w="3989242" h="2208743">
                <a:moveTo>
                  <a:pt x="0" y="0"/>
                </a:moveTo>
                <a:lnTo>
                  <a:pt x="3989242" y="0"/>
                </a:lnTo>
                <a:lnTo>
                  <a:pt x="3989242" y="2208743"/>
                </a:lnTo>
                <a:lnTo>
                  <a:pt x="0" y="22087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6521" t="-11410" r="-24468" b="-795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612881">
            <a:off x="10277716" y="7671959"/>
            <a:ext cx="4255428" cy="2255593"/>
          </a:xfrm>
          <a:custGeom>
            <a:avLst/>
            <a:gdLst/>
            <a:ahLst/>
            <a:cxnLst/>
            <a:rect l="l" t="t" r="r" b="b"/>
            <a:pathLst>
              <a:path w="4255428" h="2255593">
                <a:moveTo>
                  <a:pt x="0" y="0"/>
                </a:moveTo>
                <a:lnTo>
                  <a:pt x="4255428" y="0"/>
                </a:lnTo>
                <a:lnTo>
                  <a:pt x="4255428" y="2255594"/>
                </a:lnTo>
                <a:lnTo>
                  <a:pt x="0" y="225559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11899" r="-35902" b="-1299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998295" y="2620000"/>
            <a:ext cx="5775544" cy="7700725"/>
          </a:xfrm>
          <a:custGeom>
            <a:avLst/>
            <a:gdLst/>
            <a:ahLst/>
            <a:cxnLst/>
            <a:rect l="l" t="t" r="r" b="b"/>
            <a:pathLst>
              <a:path w="5775544" h="7700725">
                <a:moveTo>
                  <a:pt x="0" y="0"/>
                </a:moveTo>
                <a:lnTo>
                  <a:pt x="5775544" y="0"/>
                </a:lnTo>
                <a:lnTo>
                  <a:pt x="5775544" y="7700724"/>
                </a:lnTo>
                <a:lnTo>
                  <a:pt x="0" y="770072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99221" y="5546859"/>
            <a:ext cx="4783999" cy="4447711"/>
          </a:xfrm>
          <a:custGeom>
            <a:avLst/>
            <a:gdLst/>
            <a:ahLst/>
            <a:cxnLst/>
            <a:rect l="l" t="t" r="r" b="b"/>
            <a:pathLst>
              <a:path w="4783999" h="4447711">
                <a:moveTo>
                  <a:pt x="0" y="0"/>
                </a:moveTo>
                <a:lnTo>
                  <a:pt x="4783999" y="0"/>
                </a:lnTo>
                <a:lnTo>
                  <a:pt x="4783999" y="4447711"/>
                </a:lnTo>
                <a:lnTo>
                  <a:pt x="0" y="4447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43414"/>
            </a:stretch>
          </a:blipFill>
          <a:ln w="285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183220" y="7099012"/>
            <a:ext cx="3786160" cy="2858636"/>
          </a:xfrm>
          <a:custGeom>
            <a:avLst/>
            <a:gdLst/>
            <a:ahLst/>
            <a:cxnLst/>
            <a:rect l="l" t="t" r="r" b="b"/>
            <a:pathLst>
              <a:path w="3786160" h="2858636">
                <a:moveTo>
                  <a:pt x="0" y="0"/>
                </a:moveTo>
                <a:lnTo>
                  <a:pt x="3786160" y="0"/>
                </a:lnTo>
                <a:lnTo>
                  <a:pt x="3786160" y="2858635"/>
                </a:lnTo>
                <a:lnTo>
                  <a:pt x="0" y="285863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43405" b="-331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183220" y="5175235"/>
            <a:ext cx="3786160" cy="1916005"/>
          </a:xfrm>
          <a:custGeom>
            <a:avLst/>
            <a:gdLst/>
            <a:ahLst/>
            <a:cxnLst/>
            <a:rect l="l" t="t" r="r" b="b"/>
            <a:pathLst>
              <a:path w="3786160" h="1916005">
                <a:moveTo>
                  <a:pt x="0" y="0"/>
                </a:moveTo>
                <a:lnTo>
                  <a:pt x="3786160" y="0"/>
                </a:lnTo>
                <a:lnTo>
                  <a:pt x="3786160" y="1916005"/>
                </a:lnTo>
                <a:lnTo>
                  <a:pt x="0" y="1916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5846" t="-35611" b="-1432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8262519" y="432616"/>
            <a:ext cx="7785428" cy="4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1"/>
              </a:lnSpc>
            </a:pPr>
            <a:r>
              <a:rPr lang="en-US" sz="4469" b="1" spc="-312" dirty="0">
                <a:solidFill>
                  <a:srgbClr val="23408F"/>
                </a:solidFill>
                <a:latin typeface="Garet Bold"/>
                <a:ea typeface="Garet Bold"/>
                <a:cs typeface="Garet Bold"/>
                <a:sym typeface="Garet Bold"/>
              </a:rPr>
              <a:t>Innovative Educator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79228" y="670693"/>
            <a:ext cx="7342112" cy="1136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61"/>
              </a:lnSpc>
            </a:pPr>
            <a:r>
              <a:rPr lang="en-US" sz="6543" b="1" spc="-320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Ms. Vanessa Mejia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Garet 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A-1 April - Innovative Teacher</dc:title>
  <dc:creator>Rivas, Evelyn C.</dc:creator>
  <cp:lastModifiedBy>Rivas, Evelyn C.</cp:lastModifiedBy>
  <cp:revision>2</cp:revision>
  <dcterms:created xsi:type="dcterms:W3CDTF">2006-08-16T00:00:00Z</dcterms:created>
  <dcterms:modified xsi:type="dcterms:W3CDTF">2026-04-07T15:36:42Z</dcterms:modified>
  <dc:identifier>DAHEIbOi_o4</dc:identifier>
</cp:coreProperties>
</file>