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9477038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61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B0ABC5"/>
    <a:srgbClr val="675F8B"/>
    <a:srgbClr val="B14031"/>
    <a:srgbClr val="873125"/>
    <a:srgbClr val="CA4D3D"/>
    <a:srgbClr val="EE3F32"/>
    <a:srgbClr val="83B6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2" y="330"/>
      </p:cViewPr>
      <p:guideLst>
        <p:guide orient="horz" pos="2160"/>
        <p:guide pos="613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4630" y="1122363"/>
            <a:ext cx="1460777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4630" y="3602038"/>
            <a:ext cx="1460777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F3974-0F3F-4E92-89F7-0D02AB9B670F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4C6C-AC1B-4E7F-9D87-4FC5806F1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209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F3974-0F3F-4E92-89F7-0D02AB9B670F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4C6C-AC1B-4E7F-9D87-4FC5806F1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449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938255" y="365125"/>
            <a:ext cx="4199736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39046" y="365125"/>
            <a:ext cx="1235574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F3974-0F3F-4E92-89F7-0D02AB9B670F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4C6C-AC1B-4E7F-9D87-4FC5806F1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744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F3974-0F3F-4E92-89F7-0D02AB9B670F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4C6C-AC1B-4E7F-9D87-4FC5806F1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844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8902" y="1709739"/>
            <a:ext cx="1679894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8902" y="4589464"/>
            <a:ext cx="1679894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F3974-0F3F-4E92-89F7-0D02AB9B670F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4C6C-AC1B-4E7F-9D87-4FC5806F1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85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39046" y="1825625"/>
            <a:ext cx="827774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60251" y="1825625"/>
            <a:ext cx="827774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F3974-0F3F-4E92-89F7-0D02AB9B670F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4C6C-AC1B-4E7F-9D87-4FC5806F1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685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583" y="365126"/>
            <a:ext cx="1679894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584" y="1681163"/>
            <a:ext cx="823969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584" y="2505075"/>
            <a:ext cx="8239699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860250" y="1681163"/>
            <a:ext cx="828027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860250" y="2505075"/>
            <a:ext cx="828027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F3974-0F3F-4E92-89F7-0D02AB9B670F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4C6C-AC1B-4E7F-9D87-4FC5806F1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581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F3974-0F3F-4E92-89F7-0D02AB9B670F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4C6C-AC1B-4E7F-9D87-4FC5806F1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71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F3974-0F3F-4E92-89F7-0D02AB9B670F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4C6C-AC1B-4E7F-9D87-4FC5806F1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33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584" y="457200"/>
            <a:ext cx="628185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0278" y="987426"/>
            <a:ext cx="98602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1584" y="2057400"/>
            <a:ext cx="628185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F3974-0F3F-4E92-89F7-0D02AB9B670F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4C6C-AC1B-4E7F-9D87-4FC5806F1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178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584" y="457200"/>
            <a:ext cx="628185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280278" y="987426"/>
            <a:ext cx="98602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1584" y="2057400"/>
            <a:ext cx="628185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F3974-0F3F-4E92-89F7-0D02AB9B670F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4C6C-AC1B-4E7F-9D87-4FC5806F1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227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39047" y="365126"/>
            <a:ext cx="167989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9047" y="1825625"/>
            <a:ext cx="1679894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39046" y="6356351"/>
            <a:ext cx="4382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F3974-0F3F-4E92-89F7-0D02AB9B670F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51769" y="6356351"/>
            <a:ext cx="6573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755658" y="6356351"/>
            <a:ext cx="4382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14C6C-AC1B-4E7F-9D87-4FC5806F1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20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C8E163-CB46-4A07-8628-1ED579482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459124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9F435A-912F-4BE6-AB85-0C54650D1298}"/>
              </a:ext>
            </a:extLst>
          </p:cNvPr>
          <p:cNvSpPr txBox="1"/>
          <p:nvPr/>
        </p:nvSpPr>
        <p:spPr>
          <a:xfrm rot="20622591">
            <a:off x="363191" y="3216205"/>
            <a:ext cx="2555960" cy="2031325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Are you a U.S. Citizen and at least 16 years old?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If yes, you can pre-register or register to vote NOW</a:t>
            </a:r>
            <a:r>
              <a:rPr lang="en-US" dirty="0">
                <a:solidFill>
                  <a:schemeClr val="bg1"/>
                </a:solidFill>
              </a:rPr>
              <a:t>!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79120A-2988-4356-BE1A-BC9FF5F721CD}"/>
              </a:ext>
            </a:extLst>
          </p:cNvPr>
          <p:cNvSpPr txBox="1"/>
          <p:nvPr/>
        </p:nvSpPr>
        <p:spPr>
          <a:xfrm rot="773634">
            <a:off x="16739653" y="3354704"/>
            <a:ext cx="2555960" cy="1754326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See your school’s Voter Education and Registration Contact Person and/or Social Studies Teacher.</a:t>
            </a:r>
          </a:p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71A5D3-AEDA-4882-922A-42BA88C38B7A}"/>
              </a:ext>
            </a:extLst>
          </p:cNvPr>
          <p:cNvSpPr txBox="1"/>
          <p:nvPr/>
        </p:nvSpPr>
        <p:spPr>
          <a:xfrm>
            <a:off x="4234150" y="0"/>
            <a:ext cx="11645930" cy="707886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Spring 2024 Voter Education and Registration Drive Happening NOW!</a:t>
            </a:r>
          </a:p>
          <a:p>
            <a:pPr algn="ctr"/>
            <a:r>
              <a:rPr lang="en-US" sz="2000" b="1">
                <a:solidFill>
                  <a:schemeClr val="bg1"/>
                </a:solidFill>
              </a:rPr>
              <a:t>April 8 – 19, 2024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432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516</TotalTime>
  <Words>59</Words>
  <Application>Microsoft Office PowerPoint</Application>
  <PresentationFormat>Custom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Hidalgo, Caridad</dc:creator>
  <cp:lastModifiedBy>Brazofsky, Robert C.</cp:lastModifiedBy>
  <cp:revision>171</cp:revision>
  <dcterms:created xsi:type="dcterms:W3CDTF">2019-03-01T18:34:23Z</dcterms:created>
  <dcterms:modified xsi:type="dcterms:W3CDTF">2024-04-01T17:15:09Z</dcterms:modified>
</cp:coreProperties>
</file>